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33.xml" ContentType="application/vnd.openxmlformats-officedocument.presentationml.notesSlide+xml"/>
  <Override PartName="/ppt/tags/tag7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8.xml" ContentType="application/vnd.openxmlformats-officedocument.presentationml.tags+xml"/>
  <Override PartName="/ppt/notesSlides/notesSlide50.xml" ContentType="application/vnd.openxmlformats-officedocument.presentationml.notesSlide+xml"/>
  <Override PartName="/ppt/tags/tag79.xml" ContentType="application/vnd.openxmlformats-officedocument.presentationml.tags+xml"/>
  <Override PartName="/ppt/notesSlides/notesSlide51.xml" ContentType="application/vnd.openxmlformats-officedocument.presentationml.notesSlide+xml"/>
  <Override PartName="/ppt/tags/tag80.xml" ContentType="application/vnd.openxmlformats-officedocument.presentationml.tags+xml"/>
  <Override PartName="/ppt/notesSlides/notesSlide52.xml" ContentType="application/vnd.openxmlformats-officedocument.presentationml.notesSlide+xml"/>
  <Override PartName="/ppt/tags/tag81.xml" ContentType="application/vnd.openxmlformats-officedocument.presentationml.tags+xml"/>
  <Override PartName="/ppt/notesSlides/notesSlide53.xml" ContentType="application/vnd.openxmlformats-officedocument.presentationml.notesSlide+xml"/>
  <Override PartName="/ppt/tags/tag8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6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6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63.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64.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70.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71.xml" ContentType="application/vnd.openxmlformats-officedocument.presentationml.notesSlide+xml"/>
  <Override PartName="/ppt/tags/tag146.xml" ContentType="application/vnd.openxmlformats-officedocument.presentationml.tags+xml"/>
  <Override PartName="/ppt/notesSlides/notesSlide72.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7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76.xml" ContentType="application/vnd.openxmlformats-officedocument.presentationml.notesSlide+xml"/>
  <Override PartName="/ppt/tags/tag16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1.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4"/>
  </p:notesMasterIdLst>
  <p:handoutMasterIdLst>
    <p:handoutMasterId r:id="rId125"/>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507" r:id="rId23"/>
    <p:sldId id="486" r:id="rId24"/>
    <p:sldId id="271" r:id="rId25"/>
    <p:sldId id="487" r:id="rId26"/>
    <p:sldId id="272" r:id="rId27"/>
    <p:sldId id="480" r:id="rId28"/>
    <p:sldId id="481" r:id="rId29"/>
    <p:sldId id="482" r:id="rId30"/>
    <p:sldId id="483" r:id="rId31"/>
    <p:sldId id="484" r:id="rId32"/>
    <p:sldId id="499" r:id="rId33"/>
    <p:sldId id="472" r:id="rId34"/>
    <p:sldId id="260" r:id="rId35"/>
    <p:sldId id="290" r:id="rId36"/>
    <p:sldId id="504" r:id="rId37"/>
    <p:sldId id="463" r:id="rId38"/>
    <p:sldId id="313" r:id="rId39"/>
    <p:sldId id="452" r:id="rId40"/>
    <p:sldId id="375" r:id="rId41"/>
    <p:sldId id="505" r:id="rId42"/>
    <p:sldId id="488" r:id="rId43"/>
    <p:sldId id="267" r:id="rId44"/>
    <p:sldId id="289" r:id="rId45"/>
    <p:sldId id="307" r:id="rId46"/>
    <p:sldId id="265" r:id="rId47"/>
    <p:sldId id="266" r:id="rId48"/>
    <p:sldId id="268" r:id="rId49"/>
    <p:sldId id="295" r:id="rId50"/>
    <p:sldId id="311" r:id="rId51"/>
    <p:sldId id="489" r:id="rId52"/>
    <p:sldId id="294" r:id="rId53"/>
    <p:sldId id="330" r:id="rId54"/>
    <p:sldId id="490" r:id="rId55"/>
    <p:sldId id="439" r:id="rId56"/>
    <p:sldId id="314" r:id="rId57"/>
    <p:sldId id="366" r:id="rId58"/>
    <p:sldId id="379" r:id="rId59"/>
    <p:sldId id="370" r:id="rId60"/>
    <p:sldId id="381" r:id="rId61"/>
    <p:sldId id="336" r:id="rId62"/>
    <p:sldId id="491" r:id="rId63"/>
    <p:sldId id="335" r:id="rId64"/>
    <p:sldId id="373" r:id="rId65"/>
    <p:sldId id="449" r:id="rId66"/>
    <p:sldId id="346" r:id="rId67"/>
    <p:sldId id="492" r:id="rId68"/>
    <p:sldId id="328" r:id="rId69"/>
    <p:sldId id="408" r:id="rId70"/>
    <p:sldId id="435" r:id="rId71"/>
    <p:sldId id="436" r:id="rId72"/>
    <p:sldId id="506" r:id="rId73"/>
    <p:sldId id="437" r:id="rId74"/>
    <p:sldId id="438" r:id="rId75"/>
    <p:sldId id="464" r:id="rId76"/>
    <p:sldId id="508" r:id="rId77"/>
    <p:sldId id="465" r:id="rId78"/>
    <p:sldId id="466" r:id="rId79"/>
    <p:sldId id="467" r:id="rId80"/>
    <p:sldId id="447" r:id="rId81"/>
    <p:sldId id="412" r:id="rId82"/>
    <p:sldId id="476" r:id="rId83"/>
    <p:sldId id="477" r:id="rId84"/>
    <p:sldId id="478" r:id="rId85"/>
    <p:sldId id="479" r:id="rId86"/>
    <p:sldId id="392" r:id="rId87"/>
    <p:sldId id="441" r:id="rId88"/>
    <p:sldId id="413" r:id="rId89"/>
    <p:sldId id="432" r:id="rId90"/>
    <p:sldId id="433" r:id="rId91"/>
    <p:sldId id="442" r:id="rId92"/>
    <p:sldId id="352" r:id="rId93"/>
    <p:sldId id="399" r:id="rId94"/>
    <p:sldId id="391" r:id="rId95"/>
    <p:sldId id="319" r:id="rId96"/>
    <p:sldId id="493" r:id="rId97"/>
    <p:sldId id="503" r:id="rId98"/>
    <p:sldId id="470" r:id="rId99"/>
    <p:sldId id="407" r:id="rId100"/>
    <p:sldId id="359" r:id="rId101"/>
    <p:sldId id="383" r:id="rId102"/>
    <p:sldId id="342" r:id="rId103"/>
    <p:sldId id="372" r:id="rId104"/>
    <p:sldId id="396" r:id="rId105"/>
    <p:sldId id="397" r:id="rId106"/>
    <p:sldId id="395" r:id="rId107"/>
    <p:sldId id="422" r:id="rId108"/>
    <p:sldId id="262" r:id="rId109"/>
    <p:sldId id="261" r:id="rId110"/>
    <p:sldId id="263" r:id="rId111"/>
    <p:sldId id="368" r:id="rId112"/>
    <p:sldId id="423" r:id="rId113"/>
    <p:sldId id="473" r:id="rId114"/>
    <p:sldId id="474" r:id="rId115"/>
    <p:sldId id="469" r:id="rId116"/>
    <p:sldId id="444" r:id="rId117"/>
    <p:sldId id="445" r:id="rId118"/>
    <p:sldId id="446" r:id="rId119"/>
    <p:sldId id="450" r:id="rId120"/>
    <p:sldId id="443" r:id="rId121"/>
    <p:sldId id="419" r:id="rId122"/>
    <p:sldId id="393" r:id="rId123"/>
  </p:sldIdLst>
  <p:sldSz cx="9144000" cy="6858000" type="screen4x3"/>
  <p:notesSz cx="7315200" cy="9601200"/>
  <p:embeddedFontLst>
    <p:embeddedFont>
      <p:font typeface="Calibri" panose="020F0502020204030204" pitchFamily="34" charset="0"/>
      <p:regular r:id="rId126"/>
      <p:bold r:id="rId127"/>
      <p:italic r:id="rId128"/>
      <p:boldItalic r:id="rId129"/>
    </p:embeddedFont>
    <p:embeddedFont>
      <p:font typeface="Euclid Symbol" panose="05050102010706020507" pitchFamily="18" charset="2"/>
      <p:regular r:id="rId130"/>
      <p:bold r:id="rId131"/>
      <p:italic r:id="rId132"/>
      <p:boldItalic r:id="rId133"/>
    </p:embeddedFont>
    <p:embeddedFont>
      <p:font typeface="Candara" panose="020E0502030303020204" pitchFamily="34" charset="0"/>
      <p:regular r:id="rId134"/>
      <p:bold r:id="rId135"/>
      <p:italic r:id="rId136"/>
      <p:boldItalic r:id="rId137"/>
    </p:embeddedFont>
    <p:embeddedFont>
      <p:font typeface="Cambria Math" panose="02040503050406030204" pitchFamily="18" charset="0"/>
      <p:regular r:id="rId138"/>
    </p:embeddedFont>
    <p:embeddedFont>
      <p:font typeface="Baskerville Old Face" panose="02020602080505020303" pitchFamily="18" charset="0"/>
      <p:regular r:id="rId139"/>
    </p:embeddedFont>
    <p:embeddedFont>
      <p:font typeface="Century Gothic" panose="020B0502020202020204" pitchFamily="34" charset="0"/>
      <p:regular r:id="rId140"/>
      <p:bold r:id="rId141"/>
      <p:italic r:id="rId142"/>
      <p:boldItalic r:id="rId143"/>
    </p:embeddedFont>
    <p:embeddedFont>
      <p:font typeface="Book Antiqua" panose="02040602050305030304" pitchFamily="18" charset="0"/>
      <p:regular r:id="rId144"/>
      <p:bold r:id="rId145"/>
      <p:italic r:id="rId146"/>
      <p:boldItalic r:id="rId14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5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5A"/>
    <a:srgbClr val="AC0000"/>
    <a:srgbClr val="0066FF"/>
    <a:srgbClr val="0070C0"/>
    <a:srgbClr val="A50021"/>
    <a:srgbClr val="B52D48"/>
    <a:srgbClr val="FF0000"/>
    <a:srgbClr val="01FF01"/>
    <a:srgbClr val="66FF3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62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3.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3.fntdata"/><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font" Target="fonts/font4.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5.fntdata"/><Relationship Id="rId14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5.fntdata"/><Relationship Id="rId135" Type="http://schemas.openxmlformats.org/officeDocument/2006/relationships/font" Target="fonts/font10.fntdata"/><Relationship Id="rId151"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handoutMaster" Target="handoutMasters/handoutMaster1.xml"/><Relationship Id="rId141" Type="http://schemas.openxmlformats.org/officeDocument/2006/relationships/font" Target="fonts/font16.fntdata"/><Relationship Id="rId146"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fntdata"/><Relationship Id="rId147"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8.fntdata"/><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8.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9.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image" Target="../media/image154.emf"/><Relationship Id="rId4" Type="http://schemas.openxmlformats.org/officeDocument/2006/relationships/image" Target="../media/image1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image" Target="../media/image19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20</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22</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30</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35</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36</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39</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41</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42</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43</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44</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45</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46</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48</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49</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52</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55</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57</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59</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62</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64</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65</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68</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88</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93</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94</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96</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98</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99</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104</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107</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109</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110</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115</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tags" Target="../tags/tag149.xml"/><Relationship Id="rId7" Type="http://schemas.openxmlformats.org/officeDocument/2006/relationships/image" Target="../media/image185.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84.png"/><Relationship Id="rId5" Type="http://schemas.openxmlformats.org/officeDocument/2006/relationships/slideLayout" Target="../slideLayouts/slideLayout19.xml"/><Relationship Id="rId4" Type="http://schemas.openxmlformats.org/officeDocument/2006/relationships/tags" Target="../tags/tag150.xml"/><Relationship Id="rId9" Type="http://schemas.openxmlformats.org/officeDocument/2006/relationships/image" Target="../media/image187.png"/></Relationships>
</file>

<file path=ppt/slides/_rels/slide101.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tags" Target="../tags/tag153.xml"/><Relationship Id="rId7" Type="http://schemas.openxmlformats.org/officeDocument/2006/relationships/image" Target="../media/image189.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84.png"/><Relationship Id="rId5" Type="http://schemas.openxmlformats.org/officeDocument/2006/relationships/image" Target="../media/image188.emf"/><Relationship Id="rId4"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192.png"/></Relationships>
</file>

<file path=ppt/slides/_rels/slide10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tags" Target="../tags/tag156.xml"/><Relationship Id="rId7" Type="http://schemas.openxmlformats.org/officeDocument/2006/relationships/image" Target="../media/image193.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75.xml"/><Relationship Id="rId5" Type="http://schemas.openxmlformats.org/officeDocument/2006/relationships/slideLayout" Target="../slideLayouts/slideLayout19.xml"/><Relationship Id="rId10" Type="http://schemas.openxmlformats.org/officeDocument/2006/relationships/image" Target="../media/image57.png"/><Relationship Id="rId4" Type="http://schemas.openxmlformats.org/officeDocument/2006/relationships/tags" Target="../tags/tag157.xml"/><Relationship Id="rId9" Type="http://schemas.openxmlformats.org/officeDocument/2006/relationships/image" Target="../media/image195.png"/></Relationships>
</file>

<file path=ppt/slides/_rels/slide10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tags" Target="../tags/tag160.xml"/><Relationship Id="rId7" Type="http://schemas.openxmlformats.org/officeDocument/2006/relationships/image" Target="../media/image196.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94.png"/><Relationship Id="rId5" Type="http://schemas.openxmlformats.org/officeDocument/2006/relationships/notesSlide" Target="../notesSlides/notesSlide76.xml"/><Relationship Id="rId4"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8" Type="http://schemas.openxmlformats.org/officeDocument/2006/relationships/image" Target="../media/image199.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61.xml"/><Relationship Id="rId1" Type="http://schemas.openxmlformats.org/officeDocument/2006/relationships/vmlDrawing" Target="../drawings/vmlDrawing8.vml"/><Relationship Id="rId6" Type="http://schemas.openxmlformats.org/officeDocument/2006/relationships/image" Target="../media/image198.wmf"/><Relationship Id="rId5" Type="http://schemas.openxmlformats.org/officeDocument/2006/relationships/oleObject" Target="../embeddings/oleObject13.bin"/><Relationship Id="rId4" Type="http://schemas.openxmlformats.org/officeDocument/2006/relationships/notesSlide" Target="../notesSlides/notesSlide77.xml"/><Relationship Id="rId9" Type="http://schemas.openxmlformats.org/officeDocument/2006/relationships/image" Target="../media/image197.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01.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200.png"/><Relationship Id="rId5" Type="http://schemas.openxmlformats.org/officeDocument/2006/relationships/image" Target="../media/image153.emf"/><Relationship Id="rId4" Type="http://schemas.openxmlformats.org/officeDocument/2006/relationships/notesSlide" Target="../notesSlides/notesSlide7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17.wmf"/><Relationship Id="rId3" Type="http://schemas.openxmlformats.org/officeDocument/2006/relationships/tags" Target="../tags/tag165.xml"/><Relationship Id="rId7" Type="http://schemas.openxmlformats.org/officeDocument/2006/relationships/notesSlide" Target="../notesSlides/notesSlide81.xml"/><Relationship Id="rId12" Type="http://schemas.openxmlformats.org/officeDocument/2006/relationships/oleObject" Target="../embeddings/oleObject15.bin"/><Relationship Id="rId2" Type="http://schemas.openxmlformats.org/officeDocument/2006/relationships/tags" Target="../tags/tag164.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5.png"/><Relationship Id="rId5" Type="http://schemas.openxmlformats.org/officeDocument/2006/relationships/tags" Target="../tags/tag167.xml"/><Relationship Id="rId10" Type="http://schemas.openxmlformats.org/officeDocument/2006/relationships/image" Target="../media/image204.png"/><Relationship Id="rId4" Type="http://schemas.openxmlformats.org/officeDocument/2006/relationships/tags" Target="../tags/tag166.xml"/><Relationship Id="rId9" Type="http://schemas.openxmlformats.org/officeDocument/2006/relationships/image" Target="../media/image2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slideLayout" Target="../slideLayouts/slideLayout16.xml"/><Relationship Id="rId7" Type="http://schemas.openxmlformats.org/officeDocument/2006/relationships/image" Target="../media/image144.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39.wmf"/><Relationship Id="rId5" Type="http://schemas.openxmlformats.org/officeDocument/2006/relationships/image" Target="../media/image207.emf"/><Relationship Id="rId4" Type="http://schemas.openxmlformats.org/officeDocument/2006/relationships/image" Target="../media/image206.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5.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44.png"/><Relationship Id="rId5" Type="http://schemas.openxmlformats.org/officeDocument/2006/relationships/image" Target="../media/image209.emf"/><Relationship Id="rId4" Type="http://schemas.openxmlformats.org/officeDocument/2006/relationships/image" Target="../media/image208.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5.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44.png"/><Relationship Id="rId5" Type="http://schemas.openxmlformats.org/officeDocument/2006/relationships/image" Target="../media/image211.emf"/><Relationship Id="rId4" Type="http://schemas.openxmlformats.org/officeDocument/2006/relationships/image" Target="../media/image210.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43.png"/><Relationship Id="rId5" Type="http://schemas.openxmlformats.org/officeDocument/2006/relationships/image" Target="../media/image129.png"/><Relationship Id="rId4" Type="http://schemas.openxmlformats.org/officeDocument/2006/relationships/notesSlide" Target="../notesSlides/notesSlide8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3.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hyperlink" Target="http://floatvalve.com/" TargetMode="External"/><Relationship Id="rId5" Type="http://schemas.openxmlformats.org/officeDocument/2006/relationships/image" Target="../media/image212.wmf"/><Relationship Id="rId10" Type="http://schemas.openxmlformats.org/officeDocument/2006/relationships/image" Target="../media/image214.png"/><Relationship Id="rId4" Type="http://schemas.openxmlformats.org/officeDocument/2006/relationships/notesSlide" Target="../notesSlides/notesSlide83.xml"/><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3.xml"/><Relationship Id="rId7" Type="http://schemas.openxmlformats.org/officeDocument/2006/relationships/image" Target="../media/image4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11.xml"/><Relationship Id="rId11" Type="http://schemas.openxmlformats.org/officeDocument/2006/relationships/hyperlink" Target="https://github.com/AguaClara/CEE4540_Master/blob/master/Summary%20Sheets/Flow_Control_and_Measurement_v2.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34.xml"/><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5.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6.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8.gif"/><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7.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0.xml"/><Relationship Id="rId7" Type="http://schemas.openxmlformats.org/officeDocument/2006/relationships/image" Target="../media/image5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18.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41.xml"/><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61.png"/><Relationship Id="rId3" Type="http://schemas.openxmlformats.org/officeDocument/2006/relationships/tags" Target="../tags/tag44.xml"/><Relationship Id="rId7" Type="http://schemas.openxmlformats.org/officeDocument/2006/relationships/notesSlide" Target="../notesSlides/notesSlide20.xml"/><Relationship Id="rId12" Type="http://schemas.openxmlformats.org/officeDocument/2006/relationships/image" Target="../media/image6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16.xml"/><Relationship Id="rId11" Type="http://schemas.openxmlformats.org/officeDocument/2006/relationships/image" Target="../media/image59.png"/><Relationship Id="rId5" Type="http://schemas.openxmlformats.org/officeDocument/2006/relationships/tags" Target="../tags/tag46.xml"/><Relationship Id="rId10" Type="http://schemas.openxmlformats.org/officeDocument/2006/relationships/image" Target="../media/image58.png"/><Relationship Id="rId4" Type="http://schemas.openxmlformats.org/officeDocument/2006/relationships/tags" Target="../tags/tag45.xml"/><Relationship Id="rId9" Type="http://schemas.openxmlformats.org/officeDocument/2006/relationships/image" Target="../media/image53.jpeg"/><Relationship Id="rId1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8.png"/><Relationship Id="rId3" Type="http://schemas.openxmlformats.org/officeDocument/2006/relationships/tags" Target="../tags/tag49.xml"/><Relationship Id="rId7" Type="http://schemas.openxmlformats.org/officeDocument/2006/relationships/slideLayout" Target="../slideLayouts/slideLayout16.xml"/><Relationship Id="rId12" Type="http://schemas.openxmlformats.org/officeDocument/2006/relationships/image" Target="../media/image53.jpe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65.png"/><Relationship Id="rId5" Type="http://schemas.openxmlformats.org/officeDocument/2006/relationships/tags" Target="../tags/tag51.xml"/><Relationship Id="rId10" Type="http://schemas.openxmlformats.org/officeDocument/2006/relationships/image" Target="../media/image64.png"/><Relationship Id="rId4" Type="http://schemas.openxmlformats.org/officeDocument/2006/relationships/tags" Target="../tags/tag50.xml"/><Relationship Id="rId9" Type="http://schemas.openxmlformats.org/officeDocument/2006/relationships/image" Target="../media/image63.png"/><Relationship Id="rId14" Type="http://schemas.openxmlformats.org/officeDocument/2006/relationships/image" Target="../media/image59.png"/></Relationships>
</file>

<file path=ppt/slides/_rels/slide34.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58.png"/><Relationship Id="rId3" Type="http://schemas.openxmlformats.org/officeDocument/2006/relationships/tags" Target="../tags/tag54.xml"/><Relationship Id="rId7" Type="http://schemas.openxmlformats.org/officeDocument/2006/relationships/oleObject" Target="../embeddings/oleObject4.bin"/><Relationship Id="rId12" Type="http://schemas.openxmlformats.org/officeDocument/2006/relationships/image" Target="../media/image53.jpeg"/><Relationship Id="rId2" Type="http://schemas.openxmlformats.org/officeDocument/2006/relationships/tags" Target="../tags/tag53.xml"/><Relationship Id="rId1" Type="http://schemas.openxmlformats.org/officeDocument/2006/relationships/vmlDrawing" Target="../drawings/vmlDrawing3.vml"/><Relationship Id="rId6" Type="http://schemas.openxmlformats.org/officeDocument/2006/relationships/notesSlide" Target="../notesSlides/notesSlide21.xml"/><Relationship Id="rId11" Type="http://schemas.openxmlformats.org/officeDocument/2006/relationships/image" Target="../media/image68.png"/><Relationship Id="rId5" Type="http://schemas.openxmlformats.org/officeDocument/2006/relationships/slideLayout" Target="../slideLayouts/slideLayout19.xml"/><Relationship Id="rId10" Type="http://schemas.openxmlformats.org/officeDocument/2006/relationships/image" Target="../media/image67.wmf"/><Relationship Id="rId4" Type="http://schemas.openxmlformats.org/officeDocument/2006/relationships/tags" Target="../tags/tag55.xml"/><Relationship Id="rId9" Type="http://schemas.openxmlformats.org/officeDocument/2006/relationships/oleObject" Target="../embeddings/oleObject5.bin"/><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6.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s://github.com/AguaClara/CEE4540_Master/blob/master/Summary%20Sheets/Derivation_drain_system_design.md"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github.com/AguaClara/CEE4540_Master/blob/master/Summary%20Sheets/Derivation_drain_system_design.md" TargetMode="External"/></Relationships>
</file>

<file path=ppt/slides/_rels/slide3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8.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61.xml"/><Relationship Id="rId7" Type="http://schemas.openxmlformats.org/officeDocument/2006/relationships/image" Target="../media/image77.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6.png"/><Relationship Id="rId5" Type="http://schemas.openxmlformats.org/officeDocument/2006/relationships/notesSlide" Target="../notesSlides/notesSlide29.xml"/><Relationship Id="rId4"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78.png"/><Relationship Id="rId5" Type="http://schemas.openxmlformats.org/officeDocument/2006/relationships/image" Target="../media/image26.png"/><Relationship Id="rId4"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31.xml"/><Relationship Id="rId13" Type="http://schemas.openxmlformats.org/officeDocument/2006/relationships/image" Target="../media/image83.png"/><Relationship Id="rId3" Type="http://schemas.openxmlformats.org/officeDocument/2006/relationships/tags" Target="../tags/tag66.xml"/><Relationship Id="rId7" Type="http://schemas.openxmlformats.org/officeDocument/2006/relationships/slideLayout" Target="../slideLayouts/slideLayout19.xml"/><Relationship Id="rId12" Type="http://schemas.openxmlformats.org/officeDocument/2006/relationships/image" Target="../media/image82.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81.png"/><Relationship Id="rId5" Type="http://schemas.openxmlformats.org/officeDocument/2006/relationships/tags" Target="../tags/tag68.xml"/><Relationship Id="rId10" Type="http://schemas.openxmlformats.org/officeDocument/2006/relationships/image" Target="../media/image80.png"/><Relationship Id="rId4" Type="http://schemas.openxmlformats.org/officeDocument/2006/relationships/tags" Target="../tags/tag67.xml"/><Relationship Id="rId9" Type="http://schemas.openxmlformats.org/officeDocument/2006/relationships/image" Target="../media/image79.png"/><Relationship Id="rId1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72.xml"/><Relationship Id="rId7" Type="http://schemas.openxmlformats.org/officeDocument/2006/relationships/image" Target="../media/image8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26.png"/><Relationship Id="rId5" Type="http://schemas.openxmlformats.org/officeDocument/2006/relationships/notesSlide" Target="../notesSlides/notesSlide33.xml"/><Relationship Id="rId4"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4.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5.xml"/><Relationship Id="rId1" Type="http://schemas.openxmlformats.org/officeDocument/2006/relationships/vmlDrawing" Target="../drawings/vmlDrawing5.vml"/><Relationship Id="rId6" Type="http://schemas.openxmlformats.org/officeDocument/2006/relationships/image" Target="../media/image89.jpeg"/><Relationship Id="rId5" Type="http://schemas.openxmlformats.org/officeDocument/2006/relationships/image" Target="../media/image93.wmf"/><Relationship Id="rId4" Type="http://schemas.openxmlformats.org/officeDocument/2006/relationships/notesSlide" Target="../notesSlides/notesSlide39.xml"/><Relationship Id="rId9"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96.wmf"/><Relationship Id="rId5" Type="http://schemas.openxmlformats.org/officeDocument/2006/relationships/image" Target="../media/image89.jpeg"/><Relationship Id="rId4" Type="http://schemas.openxmlformats.org/officeDocument/2006/relationships/image" Target="../media/image53.jpeg"/></Relationships>
</file>

<file path=ppt/slides/_rels/slide5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6.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100.jpeg"/><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image" Target="../media/image98.wmf"/><Relationship Id="rId4" Type="http://schemas.openxmlformats.org/officeDocument/2006/relationships/image" Target="../media/image101.wmf"/></Relationships>
</file>

<file path=ppt/slides/_rels/slide6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7.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78.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79.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0.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1.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2.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5.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6.xml"/><Relationship Id="rId1" Type="http://schemas.openxmlformats.org/officeDocument/2006/relationships/slideLayout" Target="../slideLayouts/slideLayout20.xml"/><Relationship Id="rId4" Type="http://schemas.openxmlformats.org/officeDocument/2006/relationships/image" Target="../media/image108.jpeg"/></Relationships>
</file>

<file path=ppt/slides/_rels/slide7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57.png"/><Relationship Id="rId3" Type="http://schemas.openxmlformats.org/officeDocument/2006/relationships/tags" Target="../tags/tag85.xml"/><Relationship Id="rId7" Type="http://schemas.openxmlformats.org/officeDocument/2006/relationships/notesSlide" Target="../notesSlides/notesSlide58.xml"/><Relationship Id="rId12" Type="http://schemas.openxmlformats.org/officeDocument/2006/relationships/image" Target="../media/image116.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16.xml"/><Relationship Id="rId11" Type="http://schemas.openxmlformats.org/officeDocument/2006/relationships/image" Target="../media/image115.png"/><Relationship Id="rId5" Type="http://schemas.openxmlformats.org/officeDocument/2006/relationships/tags" Target="../tags/tag87.xml"/><Relationship Id="rId10" Type="http://schemas.openxmlformats.org/officeDocument/2006/relationships/image" Target="../media/image114.png"/><Relationship Id="rId4" Type="http://schemas.openxmlformats.org/officeDocument/2006/relationships/tags" Target="../tags/tag86.xml"/><Relationship Id="rId9"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60.xml"/><Relationship Id="rId13" Type="http://schemas.openxmlformats.org/officeDocument/2006/relationships/image" Target="../media/image121.png"/><Relationship Id="rId3" Type="http://schemas.openxmlformats.org/officeDocument/2006/relationships/tags" Target="../tags/tag90.xml"/><Relationship Id="rId7" Type="http://schemas.openxmlformats.org/officeDocument/2006/relationships/slideLayout" Target="../slideLayouts/slideLayout19.xml"/><Relationship Id="rId12" Type="http://schemas.openxmlformats.org/officeDocument/2006/relationships/image" Target="../media/image120.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19.png"/><Relationship Id="rId5" Type="http://schemas.openxmlformats.org/officeDocument/2006/relationships/tags" Target="../tags/tag92.xml"/><Relationship Id="rId10" Type="http://schemas.openxmlformats.org/officeDocument/2006/relationships/image" Target="../media/image118.png"/><Relationship Id="rId4" Type="http://schemas.openxmlformats.org/officeDocument/2006/relationships/tags" Target="../tags/tag91.xml"/><Relationship Id="rId9" Type="http://schemas.openxmlformats.org/officeDocument/2006/relationships/image" Target="../media/image117.emf"/></Relationships>
</file>

<file path=ppt/slides/_rels/slide8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tags" Target="../tags/tag96.xml"/><Relationship Id="rId7" Type="http://schemas.openxmlformats.org/officeDocument/2006/relationships/notesSlide" Target="../notesSlides/notesSlide61.xml"/><Relationship Id="rId12" Type="http://schemas.openxmlformats.org/officeDocument/2006/relationships/image" Target="../media/image126.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Layout" Target="../slideLayouts/slideLayout19.xml"/><Relationship Id="rId11" Type="http://schemas.openxmlformats.org/officeDocument/2006/relationships/image" Target="../media/image125.png"/><Relationship Id="rId5" Type="http://schemas.openxmlformats.org/officeDocument/2006/relationships/tags" Target="../tags/tag98.xml"/><Relationship Id="rId10" Type="http://schemas.openxmlformats.org/officeDocument/2006/relationships/image" Target="../media/image124.png"/><Relationship Id="rId4" Type="http://schemas.openxmlformats.org/officeDocument/2006/relationships/tags" Target="../tags/tag97.xml"/><Relationship Id="rId9" Type="http://schemas.openxmlformats.org/officeDocument/2006/relationships/image" Target="../media/image123.png"/></Relationships>
</file>

<file path=ppt/slides/_rels/slide86.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126.png"/><Relationship Id="rId18" Type="http://schemas.openxmlformats.org/officeDocument/2006/relationships/image" Target="../media/image132.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27.png"/><Relationship Id="rId17" Type="http://schemas.openxmlformats.org/officeDocument/2006/relationships/image" Target="../media/image131.png"/><Relationship Id="rId2" Type="http://schemas.openxmlformats.org/officeDocument/2006/relationships/tags" Target="../tags/tag100.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notesSlide" Target="../notesSlides/notesSlide62.xml"/><Relationship Id="rId5" Type="http://schemas.openxmlformats.org/officeDocument/2006/relationships/tags" Target="../tags/tag103.xml"/><Relationship Id="rId15" Type="http://schemas.openxmlformats.org/officeDocument/2006/relationships/image" Target="../media/image129.png"/><Relationship Id="rId10" Type="http://schemas.openxmlformats.org/officeDocument/2006/relationships/slideLayout" Target="../slideLayouts/slideLayout19.xml"/><Relationship Id="rId19" Type="http://schemas.openxmlformats.org/officeDocument/2006/relationships/image" Target="../media/image133.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128.png"/></Relationships>
</file>

<file path=ppt/slides/_rels/slide8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110.xml"/><Relationship Id="rId7" Type="http://schemas.openxmlformats.org/officeDocument/2006/relationships/notesSlide" Target="../notesSlides/notesSlide63.xml"/><Relationship Id="rId12" Type="http://schemas.openxmlformats.org/officeDocument/2006/relationships/image" Target="../media/image136.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slideLayout" Target="../slideLayouts/slideLayout19.xml"/><Relationship Id="rId11" Type="http://schemas.openxmlformats.org/officeDocument/2006/relationships/image" Target="../media/image135.png"/><Relationship Id="rId5" Type="http://schemas.openxmlformats.org/officeDocument/2006/relationships/tags" Target="../tags/tag112.xml"/><Relationship Id="rId10" Type="http://schemas.openxmlformats.org/officeDocument/2006/relationships/image" Target="../media/image133.png"/><Relationship Id="rId4" Type="http://schemas.openxmlformats.org/officeDocument/2006/relationships/tags" Target="../tags/tag111.xml"/><Relationship Id="rId9" Type="http://schemas.openxmlformats.org/officeDocument/2006/relationships/image" Target="../media/image129.png"/></Relationships>
</file>

<file path=ppt/slides/_rels/slide88.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139.wmf"/><Relationship Id="rId18" Type="http://schemas.openxmlformats.org/officeDocument/2006/relationships/image" Target="../media/image143.png"/><Relationship Id="rId3" Type="http://schemas.openxmlformats.org/officeDocument/2006/relationships/tags" Target="../tags/tag115.xml"/><Relationship Id="rId21" Type="http://schemas.openxmlformats.org/officeDocument/2006/relationships/image" Target="../media/image133.png"/><Relationship Id="rId7" Type="http://schemas.openxmlformats.org/officeDocument/2006/relationships/tags" Target="../tags/tag119.xml"/><Relationship Id="rId12" Type="http://schemas.openxmlformats.org/officeDocument/2006/relationships/image" Target="../media/image138.emf"/><Relationship Id="rId17" Type="http://schemas.openxmlformats.org/officeDocument/2006/relationships/image" Target="../media/image130.png"/><Relationship Id="rId2" Type="http://schemas.openxmlformats.org/officeDocument/2006/relationships/tags" Target="../tags/tag114.xml"/><Relationship Id="rId16" Type="http://schemas.openxmlformats.org/officeDocument/2006/relationships/image" Target="../media/image142.png"/><Relationship Id="rId20" Type="http://schemas.openxmlformats.org/officeDocument/2006/relationships/image" Target="../media/image145.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37.wmf"/><Relationship Id="rId5" Type="http://schemas.openxmlformats.org/officeDocument/2006/relationships/tags" Target="../tags/tag117.xml"/><Relationship Id="rId15" Type="http://schemas.openxmlformats.org/officeDocument/2006/relationships/image" Target="../media/image141.png"/><Relationship Id="rId10" Type="http://schemas.openxmlformats.org/officeDocument/2006/relationships/notesSlide" Target="../notesSlides/notesSlide64.xml"/><Relationship Id="rId19" Type="http://schemas.openxmlformats.org/officeDocument/2006/relationships/image" Target="../media/image144.png"/><Relationship Id="rId4" Type="http://schemas.openxmlformats.org/officeDocument/2006/relationships/tags" Target="../tags/tag116.xml"/><Relationship Id="rId9" Type="http://schemas.openxmlformats.org/officeDocument/2006/relationships/slideLayout" Target="../slideLayouts/slideLayout19.xml"/><Relationship Id="rId14" Type="http://schemas.openxmlformats.org/officeDocument/2006/relationships/image" Target="../media/image140.png"/></Relationships>
</file>

<file path=ppt/slides/_rels/slide89.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slideLayout" Target="../slideLayouts/slideLayout16.xml"/><Relationship Id="rId1" Type="http://schemas.openxmlformats.org/officeDocument/2006/relationships/tags" Target="../tags/tag121.xml"/><Relationship Id="rId6" Type="http://schemas.openxmlformats.org/officeDocument/2006/relationships/image" Target="../media/image146.png"/><Relationship Id="rId5" Type="http://schemas.openxmlformats.org/officeDocument/2006/relationships/image" Target="../media/image89.jpeg"/><Relationship Id="rId4" Type="http://schemas.openxmlformats.org/officeDocument/2006/relationships/image" Target="../media/image103.wmf"/></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24.xml"/><Relationship Id="rId7" Type="http://schemas.openxmlformats.org/officeDocument/2006/relationships/image" Target="../media/image147.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notesSlide" Target="../notesSlides/notesSlide65.xml"/><Relationship Id="rId5" Type="http://schemas.openxmlformats.org/officeDocument/2006/relationships/slideLayout" Target="../slideLayouts/slideLayout16.xml"/><Relationship Id="rId10" Type="http://schemas.openxmlformats.org/officeDocument/2006/relationships/image" Target="../media/image150.png"/><Relationship Id="rId4" Type="http://schemas.openxmlformats.org/officeDocument/2006/relationships/tags" Target="../tags/tag125.xml"/><Relationship Id="rId9" Type="http://schemas.openxmlformats.org/officeDocument/2006/relationships/image" Target="../media/image14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slide" Target="slide44.xml"/><Relationship Id="rId18" Type="http://schemas.openxmlformats.org/officeDocument/2006/relationships/image" Target="../media/image152.wmf"/><Relationship Id="rId3" Type="http://schemas.openxmlformats.org/officeDocument/2006/relationships/slide" Target="slide22.xml"/><Relationship Id="rId21" Type="http://schemas.openxmlformats.org/officeDocument/2006/relationships/slide" Target="slide64.xml"/><Relationship Id="rId7" Type="http://schemas.openxmlformats.org/officeDocument/2006/relationships/slide" Target="slide40.xml"/><Relationship Id="rId12" Type="http://schemas.openxmlformats.org/officeDocument/2006/relationships/image" Target="../media/image6.wmf"/><Relationship Id="rId17" Type="http://schemas.openxmlformats.org/officeDocument/2006/relationships/slide" Target="slide104.xml"/><Relationship Id="rId2" Type="http://schemas.openxmlformats.org/officeDocument/2006/relationships/notesSlide" Target="../notesSlides/notesSlide67.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9.xml"/><Relationship Id="rId24" Type="http://schemas.openxmlformats.org/officeDocument/2006/relationships/image" Target="../media/image153.emf"/><Relationship Id="rId5" Type="http://schemas.openxmlformats.org/officeDocument/2006/relationships/slide" Target="slide42.xml"/><Relationship Id="rId15" Type="http://schemas.openxmlformats.org/officeDocument/2006/relationships/slide" Target="slide52.xml"/><Relationship Id="rId23" Type="http://schemas.openxmlformats.org/officeDocument/2006/relationships/slide" Target="slide107.xml"/><Relationship Id="rId10" Type="http://schemas.openxmlformats.org/officeDocument/2006/relationships/image" Target="../media/image5.wmf"/><Relationship Id="rId19" Type="http://schemas.openxmlformats.org/officeDocument/2006/relationships/slide" Target="slide59.xml"/><Relationship Id="rId4" Type="http://schemas.openxmlformats.org/officeDocument/2006/relationships/image" Target="../media/image3.jpeg"/><Relationship Id="rId9" Type="http://schemas.openxmlformats.org/officeDocument/2006/relationships/slide" Target="slide43.xml"/><Relationship Id="rId14" Type="http://schemas.openxmlformats.org/officeDocument/2006/relationships/image" Target="../media/image7.wmf"/><Relationship Id="rId22" Type="http://schemas.openxmlformats.org/officeDocument/2006/relationships/image" Target="../media/image1.wmf"/></Relationships>
</file>

<file path=ppt/slides/_rels/slide93.xml.rels><?xml version="1.0" encoding="UTF-8" standalone="yes"?>
<Relationships xmlns="http://schemas.openxmlformats.org/package/2006/relationships"><Relationship Id="rId8" Type="http://schemas.openxmlformats.org/officeDocument/2006/relationships/notesSlide" Target="../notesSlides/notesSlide68.xml"/><Relationship Id="rId13" Type="http://schemas.openxmlformats.org/officeDocument/2006/relationships/oleObject" Target="../embeddings/oleObject9.bin"/><Relationship Id="rId18" Type="http://schemas.openxmlformats.org/officeDocument/2006/relationships/image" Target="../media/image157.emf"/><Relationship Id="rId3" Type="http://schemas.openxmlformats.org/officeDocument/2006/relationships/tags" Target="../tags/tag127.xml"/><Relationship Id="rId21" Type="http://schemas.openxmlformats.org/officeDocument/2006/relationships/image" Target="../media/image161.png"/><Relationship Id="rId7" Type="http://schemas.openxmlformats.org/officeDocument/2006/relationships/slideLayout" Target="../slideLayouts/slideLayout19.xml"/><Relationship Id="rId12" Type="http://schemas.openxmlformats.org/officeDocument/2006/relationships/image" Target="../media/image154.emf"/><Relationship Id="rId17" Type="http://schemas.openxmlformats.org/officeDocument/2006/relationships/oleObject" Target="../embeddings/oleObject11.bin"/><Relationship Id="rId2" Type="http://schemas.openxmlformats.org/officeDocument/2006/relationships/tags" Target="../tags/tag126.xml"/><Relationship Id="rId16" Type="http://schemas.openxmlformats.org/officeDocument/2006/relationships/image" Target="../media/image156.emf"/><Relationship Id="rId20" Type="http://schemas.openxmlformats.org/officeDocument/2006/relationships/image" Target="../media/image160.png"/><Relationship Id="rId1" Type="http://schemas.openxmlformats.org/officeDocument/2006/relationships/vmlDrawing" Target="../drawings/vmlDrawing6.vml"/><Relationship Id="rId6" Type="http://schemas.openxmlformats.org/officeDocument/2006/relationships/tags" Target="../tags/tag130.xml"/><Relationship Id="rId11" Type="http://schemas.openxmlformats.org/officeDocument/2006/relationships/oleObject" Target="../embeddings/oleObject8.bin"/><Relationship Id="rId5" Type="http://schemas.openxmlformats.org/officeDocument/2006/relationships/tags" Target="../tags/tag129.xml"/><Relationship Id="rId15" Type="http://schemas.openxmlformats.org/officeDocument/2006/relationships/oleObject" Target="../embeddings/oleObject10.bin"/><Relationship Id="rId10" Type="http://schemas.openxmlformats.org/officeDocument/2006/relationships/image" Target="../media/image159.png"/><Relationship Id="rId19" Type="http://schemas.openxmlformats.org/officeDocument/2006/relationships/image" Target="../media/image35.png"/><Relationship Id="rId4" Type="http://schemas.openxmlformats.org/officeDocument/2006/relationships/tags" Target="../tags/tag128.xml"/><Relationship Id="rId9" Type="http://schemas.openxmlformats.org/officeDocument/2006/relationships/image" Target="../media/image158.png"/><Relationship Id="rId14" Type="http://schemas.openxmlformats.org/officeDocument/2006/relationships/image" Target="../media/image155.emf"/></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33.xml"/><Relationship Id="rId7" Type="http://schemas.openxmlformats.org/officeDocument/2006/relationships/image" Target="../media/image164.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63.wmf"/><Relationship Id="rId11" Type="http://schemas.openxmlformats.org/officeDocument/2006/relationships/image" Target="../media/image166.png"/><Relationship Id="rId5" Type="http://schemas.openxmlformats.org/officeDocument/2006/relationships/slideLayout" Target="../slideLayouts/slideLayout19.xml"/><Relationship Id="rId10" Type="http://schemas.openxmlformats.org/officeDocument/2006/relationships/image" Target="../media/image165.png"/><Relationship Id="rId4" Type="http://schemas.openxmlformats.org/officeDocument/2006/relationships/tags" Target="../tags/tag134.xml"/><Relationship Id="rId9" Type="http://schemas.openxmlformats.org/officeDocument/2006/relationships/image" Target="../media/image16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70.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169.png"/><Relationship Id="rId2" Type="http://schemas.openxmlformats.org/officeDocument/2006/relationships/tags" Target="../tags/tag135.xml"/><Relationship Id="rId16" Type="http://schemas.openxmlformats.org/officeDocument/2006/relationships/image" Target="../media/image173.png"/><Relationship Id="rId1" Type="http://schemas.openxmlformats.org/officeDocument/2006/relationships/vmlDrawing" Target="../drawings/vmlDrawing7.vml"/><Relationship Id="rId6" Type="http://schemas.openxmlformats.org/officeDocument/2006/relationships/tags" Target="../tags/tag139.xml"/><Relationship Id="rId11" Type="http://schemas.openxmlformats.org/officeDocument/2006/relationships/image" Target="../media/image168.png"/><Relationship Id="rId5" Type="http://schemas.openxmlformats.org/officeDocument/2006/relationships/tags" Target="../tags/tag138.xml"/><Relationship Id="rId15" Type="http://schemas.openxmlformats.org/officeDocument/2006/relationships/image" Target="../media/image172.png"/><Relationship Id="rId10" Type="http://schemas.openxmlformats.org/officeDocument/2006/relationships/image" Target="../media/image167.wmf"/><Relationship Id="rId4" Type="http://schemas.openxmlformats.org/officeDocument/2006/relationships/tags" Target="../tags/tag137.xml"/><Relationship Id="rId9" Type="http://schemas.openxmlformats.org/officeDocument/2006/relationships/oleObject" Target="../embeddings/oleObject12.bin"/><Relationship Id="rId14" Type="http://schemas.openxmlformats.org/officeDocument/2006/relationships/image" Target="../media/image171.png"/></Relationships>
</file>

<file path=ppt/slides/_rels/slide98.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tags" Target="../tags/tag143.xml"/><Relationship Id="rId7" Type="http://schemas.openxmlformats.org/officeDocument/2006/relationships/notesSlide" Target="../notesSlides/notesSlide71.xml"/><Relationship Id="rId12" Type="http://schemas.openxmlformats.org/officeDocument/2006/relationships/image" Target="../media/image178.png"/><Relationship Id="rId2" Type="http://schemas.openxmlformats.org/officeDocument/2006/relationships/tags" Target="../tags/tag142.xml"/><Relationship Id="rId16" Type="http://schemas.openxmlformats.org/officeDocument/2006/relationships/image" Target="../media/image182.png"/><Relationship Id="rId1" Type="http://schemas.openxmlformats.org/officeDocument/2006/relationships/tags" Target="../tags/tag141.xml"/><Relationship Id="rId6" Type="http://schemas.openxmlformats.org/officeDocument/2006/relationships/slideLayout" Target="../slideLayouts/slideLayout16.xml"/><Relationship Id="rId11" Type="http://schemas.openxmlformats.org/officeDocument/2006/relationships/image" Target="../media/image177.jpeg"/><Relationship Id="rId5" Type="http://schemas.openxmlformats.org/officeDocument/2006/relationships/tags" Target="../tags/tag145.xml"/><Relationship Id="rId15" Type="http://schemas.openxmlformats.org/officeDocument/2006/relationships/image" Target="../media/image181.png"/><Relationship Id="rId10" Type="http://schemas.openxmlformats.org/officeDocument/2006/relationships/image" Target="../media/image176.jpeg"/><Relationship Id="rId4" Type="http://schemas.openxmlformats.org/officeDocument/2006/relationships/tags" Target="../tags/tag144.xml"/><Relationship Id="rId9" Type="http://schemas.openxmlformats.org/officeDocument/2006/relationships/image" Target="../media/image175.png"/><Relationship Id="rId14" Type="http://schemas.openxmlformats.org/officeDocument/2006/relationships/image" Target="../media/image180.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9.xml"/><Relationship Id="rId1" Type="http://schemas.openxmlformats.org/officeDocument/2006/relationships/tags" Target="../tags/tag146.xml"/><Relationship Id="rId4" Type="http://schemas.openxmlformats.org/officeDocument/2006/relationships/image" Target="../media/image1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56"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57"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99"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64"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65"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38"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800"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12401"/>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35"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36"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377027" y="5681352"/>
            <a:ext cx="2205990" cy="461665"/>
          </a:xfrm>
          <a:prstGeom prst="rect">
            <a:avLst/>
          </a:prstGeom>
          <a:noFill/>
        </p:spPr>
        <p:txBody>
          <a:bodyPr wrap="square" rtlCol="0">
            <a:spAutoFit/>
          </a:bodyPr>
          <a:lstStyle/>
          <a:p>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984119" y="3274181"/>
            <a:ext cx="2038350" cy="461665"/>
          </a:xfrm>
          <a:prstGeom prst="rect">
            <a:avLst/>
          </a:prstGeom>
          <a:noFill/>
        </p:spPr>
        <p:txBody>
          <a:bodyPr wrap="square" rtlCol="0">
            <a:spAutoFit/>
          </a:bodyPr>
          <a:lstStyle/>
          <a:p>
            <a:r>
              <a:rPr lang="en-US" sz="2400" dirty="0"/>
              <a:t>Float valve</a:t>
            </a:r>
          </a:p>
        </p:txBody>
      </p:sp>
      <p:cxnSp>
        <p:nvCxnSpPr>
          <p:cNvPr id="288" name="Straight Arrow Connector 287"/>
          <p:cNvCxnSpPr>
            <a:cxnSpLocks/>
            <a:endCxn id="194" idx="1"/>
          </p:cNvCxnSpPr>
          <p:nvPr/>
        </p:nvCxnSpPr>
        <p:spPr bwMode="auto">
          <a:xfrm flipH="1" flipV="1">
            <a:off x="880091" y="1808683"/>
            <a:ext cx="218052" cy="15612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670049" y="6444473"/>
            <a:ext cx="1755545" cy="461665"/>
          </a:xfrm>
          <a:prstGeom prst="rect">
            <a:avLst/>
          </a:prstGeom>
          <a:noFill/>
        </p:spPr>
        <p:txBody>
          <a:bodyPr wrap="square" rtlCol="0">
            <a:spAutoFit/>
          </a:bodyPr>
          <a:lstStyle/>
          <a:p>
            <a:pPr algn="ctr"/>
            <a:r>
              <a:rPr lang="en-US" sz="2400" dirty="0"/>
              <a:t>Purge valves</a:t>
            </a:r>
          </a:p>
        </p:txBody>
      </p:sp>
      <p:cxnSp>
        <p:nvCxnSpPr>
          <p:cNvPr id="299" name="Straight Arrow Connector 298"/>
          <p:cNvCxnSpPr>
            <a:cxnSpLocks/>
            <a:stCxn id="298" idx="3"/>
            <a:endCxn id="269" idx="2"/>
          </p:cNvCxnSpPr>
          <p:nvPr/>
        </p:nvCxnSpPr>
        <p:spPr bwMode="auto">
          <a:xfrm>
            <a:off x="3425594" y="6675306"/>
            <a:ext cx="793082" cy="4754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flipV="1">
            <a:off x="496199" y="6655278"/>
            <a:ext cx="1173850" cy="2002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959349" y="3970235"/>
            <a:ext cx="2708629" cy="830997"/>
          </a:xfrm>
          <a:prstGeom prst="rect">
            <a:avLst/>
          </a:prstGeom>
          <a:noFill/>
        </p:spPr>
        <p:txBody>
          <a:bodyPr wrap="square" rtlCol="0">
            <a:spAutoFit/>
          </a:bodyPr>
          <a:lstStyle/>
          <a:p>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00" y="5007357"/>
            <a:ext cx="1423788" cy="461665"/>
          </a:xfrm>
          <a:prstGeom prst="rect">
            <a:avLst/>
          </a:prstGeom>
          <a:noFill/>
        </p:spPr>
        <p:txBody>
          <a:bodyPr wrap="none" rtlCol="0">
            <a:spAutoFit/>
          </a:bodyPr>
          <a:lstStyle/>
          <a:p>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19EC2548-D5B3-4C8B-BD5C-326E991E1428}"/>
              </a:ext>
            </a:extLst>
          </p:cNvPr>
          <p:cNvGrpSpPr/>
          <p:nvPr/>
        </p:nvGrpSpPr>
        <p:grpSpPr>
          <a:xfrm>
            <a:off x="1311458" y="2356342"/>
            <a:ext cx="415377" cy="308702"/>
            <a:chOff x="1311458" y="2356342"/>
            <a:chExt cx="415377" cy="308702"/>
          </a:xfrm>
        </p:grpSpPr>
        <p:sp>
          <p:nvSpPr>
            <p:cNvPr id="15" name="Rectangle 14">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F06D46-2190-4CA1-93CC-DB54E76C8ED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4" name="Group 213">
            <a:extLst>
              <a:ext uri="{FF2B5EF4-FFF2-40B4-BE49-F238E27FC236}">
                <a16:creationId xmlns:a16="http://schemas.microsoft.com/office/drawing/2014/main" id="{0B33A5C7-1332-4E56-9435-BE130BC0CE83}"/>
              </a:ext>
            </a:extLst>
          </p:cNvPr>
          <p:cNvGrpSpPr/>
          <p:nvPr/>
        </p:nvGrpSpPr>
        <p:grpSpPr>
          <a:xfrm>
            <a:off x="1305018" y="2145496"/>
            <a:ext cx="415377" cy="308702"/>
            <a:chOff x="1311458" y="2356342"/>
            <a:chExt cx="41537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Picture 217">
              <a:extLst>
                <a:ext uri="{FF2B5EF4-FFF2-40B4-BE49-F238E27FC236}">
                  <a16:creationId xmlns:a16="http://schemas.microsoft.com/office/drawing/2014/main" id="{ECBEB40F-5893-4C72-A968-97683AC59AB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17" name="Group 216">
            <a:extLst>
              <a:ext uri="{FF2B5EF4-FFF2-40B4-BE49-F238E27FC236}">
                <a16:creationId xmlns:a16="http://schemas.microsoft.com/office/drawing/2014/main" id="{1E364F03-F895-4BA4-A571-20DC2ED76870}"/>
              </a:ext>
            </a:extLst>
          </p:cNvPr>
          <p:cNvGrpSpPr/>
          <p:nvPr/>
        </p:nvGrpSpPr>
        <p:grpSpPr>
          <a:xfrm>
            <a:off x="1286908" y="2391392"/>
            <a:ext cx="415377" cy="308702"/>
            <a:chOff x="1311458" y="2356342"/>
            <a:chExt cx="41537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3325ABCD-03C1-49F2-B0DC-1D0E6DCC145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Box 233">
            <a:extLst>
              <a:ext uri="{FF2B5EF4-FFF2-40B4-BE49-F238E27FC236}">
                <a16:creationId xmlns:a16="http://schemas.microsoft.com/office/drawing/2014/main" id="{0AAACA74-CFE6-4688-B046-5FF0F8EC7A5E}"/>
              </a:ext>
            </a:extLst>
          </p:cNvPr>
          <p:cNvSpPr txBox="1"/>
          <p:nvPr/>
        </p:nvSpPr>
        <p:spPr>
          <a:xfrm>
            <a:off x="4545012" y="152859"/>
            <a:ext cx="2125903" cy="992092"/>
          </a:xfrm>
          <a:prstGeom prst="rect">
            <a:avLst/>
          </a:prstGeom>
          <a:noFill/>
        </p:spPr>
        <p:txBody>
          <a:bodyPr wrap="none" rtlCol="0">
            <a:noAutofit/>
          </a:bodyPr>
          <a:lstStyle/>
          <a:p>
            <a:r>
              <a:rPr lang="en-US" dirty="0"/>
              <a:t>Back to </a:t>
            </a:r>
          </a:p>
          <a:p>
            <a:r>
              <a:rPr lang="en-US" dirty="0"/>
              <a:t>medium dose</a:t>
            </a:r>
          </a:p>
        </p:txBody>
      </p:sp>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7" name="Group 216">
            <a:extLst>
              <a:ext uri="{FF2B5EF4-FFF2-40B4-BE49-F238E27FC236}">
                <a16:creationId xmlns:a16="http://schemas.microsoft.com/office/drawing/2014/main" id="{C5221A7A-0ABB-4F3E-8D74-60FA4A02D788}"/>
              </a:ext>
            </a:extLst>
          </p:cNvPr>
          <p:cNvGrpSpPr/>
          <p:nvPr/>
        </p:nvGrpSpPr>
        <p:grpSpPr>
          <a:xfrm>
            <a:off x="1318173" y="2285207"/>
            <a:ext cx="415377" cy="308702"/>
            <a:chOff x="1311458" y="2356342"/>
            <a:chExt cx="415377" cy="308702"/>
          </a:xfrm>
        </p:grpSpPr>
        <p:sp>
          <p:nvSpPr>
            <p:cNvPr id="218" name="Rectangle 217">
              <a:extLst>
                <a:ext uri="{FF2B5EF4-FFF2-40B4-BE49-F238E27FC236}">
                  <a16:creationId xmlns:a16="http://schemas.microsoft.com/office/drawing/2014/main" id="{4BB52E6D-04D6-438F-8027-9A618A597B61}"/>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Picture 219">
              <a:extLst>
                <a:ext uri="{FF2B5EF4-FFF2-40B4-BE49-F238E27FC236}">
                  <a16:creationId xmlns:a16="http://schemas.microsoft.com/office/drawing/2014/main" id="{8EFDF172-ABFD-4E3A-85F1-7CFDD430A7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extLst>
      <p:ext uri="{BB962C8B-B14F-4D97-AF65-F5344CB8AC3E}">
        <p14:creationId xmlns:p14="http://schemas.microsoft.com/office/powerpoint/2010/main" val="1026855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8" name="Group 217">
            <a:extLst>
              <a:ext uri="{FF2B5EF4-FFF2-40B4-BE49-F238E27FC236}">
                <a16:creationId xmlns:a16="http://schemas.microsoft.com/office/drawing/2014/main" id="{FD5356C0-8791-4EF9-AFEB-FB56B8B7580C}"/>
              </a:ext>
            </a:extLst>
          </p:cNvPr>
          <p:cNvGrpSpPr/>
          <p:nvPr/>
        </p:nvGrpSpPr>
        <p:grpSpPr>
          <a:xfrm>
            <a:off x="1283759" y="2162375"/>
            <a:ext cx="415377" cy="308702"/>
            <a:chOff x="1311458" y="2356342"/>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E82C891C-2B8E-42D7-80EF-ACC240B6CFF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00"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994"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995"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96"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97"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75"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121960</TotalTime>
  <Words>5641</Words>
  <Application>Microsoft Office PowerPoint</Application>
  <PresentationFormat>On-screen Show (4:3)</PresentationFormat>
  <Paragraphs>966</Paragraphs>
  <Slides>118</Slides>
  <Notes>83</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118</vt:i4>
      </vt:variant>
    </vt:vector>
  </HeadingPairs>
  <TitlesOfParts>
    <vt:vector size="136" baseType="lpstr">
      <vt:lpstr>Calibri</vt:lpstr>
      <vt:lpstr>Euclid Symbol</vt:lpstr>
      <vt:lpstr>Candara</vt:lpstr>
      <vt:lpstr>Wingdings</vt:lpstr>
      <vt:lpstr>Times New Roman</vt:lpstr>
      <vt:lpstr>Cambria Math</vt:lpstr>
      <vt:lpstr>Baskerville Old Face</vt:lpstr>
      <vt:lpstr>Arial</vt:lpstr>
      <vt:lpstr>Century Gothic</vt:lpstr>
      <vt:lpstr>Symbol</vt:lpstr>
      <vt:lpstr>Book Antiqua</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Elevation difference = head loss trick</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1720</cp:revision>
  <cp:lastPrinted>2017-09-05T11:56:51Z</cp:lastPrinted>
  <dcterms:created xsi:type="dcterms:W3CDTF">2004-08-17T19:01:02Z</dcterms:created>
  <dcterms:modified xsi:type="dcterms:W3CDTF">2018-05-01T05:16:24Z</dcterms:modified>
</cp:coreProperties>
</file>